
<file path=[Content_Types].xml><?xml version="1.0" encoding="utf-8"?>
<Types xmlns="http://schemas.openxmlformats.org/package/2006/content-types">
  <Default Extension="jpeg" ContentType="image/jpeg"/>
  <Default Extension="png" ContentType="image/png"/>
  <Default Extension="tiff" ContentType="image/tif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7" r:id="rId3"/>
  </p:sldIdLst>
  <p:sldSz cx="6858000" cy="9144000" type="screen4x3"/>
  <p:notesSz cx="6668770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0" y="-72"/>
      </p:cViewPr>
      <p:guideLst>
        <p:guide orient="horz" pos="3061"/>
        <p:guide pos="42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4199C-66C3-4262-B18F-70F1A34899BE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6EEFE-1F63-4E29-AE7F-9C3A25D59021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FD102-7864-4C32-B338-2C184B470EE7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FC365-E966-473D-916B-E5660F657DA6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45F4-A5B2-4674-8F0C-50A7CC70254B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A68D-2D7A-40CF-9E23-B1CC71838576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9B916-2718-4DC6-BA03-6E51CB71BAE0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4FB2-38DB-4AE4-ACC1-E6A4F721D7D1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ABF6-8195-4ECC-9A7E-429D793052F6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DDA9-D85B-4EF0-B370-4F33482EC747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37D09-FADC-4C77-A250-7BD484C262E7}" type="datetimeFigureOut">
              <a:rPr lang="de-DE"/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820D-E88A-49AD-83D7-06B408221057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6BA20-56AB-4807-8D14-D6D3D0981C64}" type="datetimeFigureOut">
              <a:rPr lang="de-DE"/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7588E-568D-4154-A98B-BB7548458A60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D3289-1D61-40B0-8890-E75F514411FF}" type="datetimeFigureOut">
              <a:rPr lang="de-DE"/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19FC8-4AE9-45C1-904F-588E189C6C2E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1322C-0A4F-4CE2-98F0-3DBBDAA9BCBB}" type="datetimeFigureOut">
              <a:rPr lang="de-DE"/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A847C-FC54-4B50-9BCA-08123C0BEDB9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94375-2EAD-475E-9449-760825B8B9E1}" type="datetimeFigureOut">
              <a:rPr lang="de-DE"/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BD7B0-BF67-4D2C-A757-31AF4FF46AE1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  <a:endParaRPr lang="de-DE" smtClean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AE7CF-6B01-44E2-AC6D-4A213A084C11}" type="datetimeFigureOut">
              <a:rPr lang="de-DE"/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12FEF-1321-4A69-95C7-B943811151B5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de-DE" smtClean="0"/>
              <a:t>Titelmasterformat durch Klicken bearbeiten</a:t>
            </a:r>
            <a:endParaRPr 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de-DE" smtClean="0"/>
              <a:t>Textmasterformat bearbeiten</a:t>
            </a:r>
            <a:endParaRPr lang="de-DE" smtClean="0"/>
          </a:p>
          <a:p>
            <a:pPr lvl="1"/>
            <a:r>
              <a:rPr lang="de-DE" smtClean="0"/>
              <a:t>Zweite Ebene</a:t>
            </a:r>
            <a:endParaRPr lang="de-DE" smtClean="0"/>
          </a:p>
          <a:p>
            <a:pPr lvl="2"/>
            <a:r>
              <a:rPr lang="de-DE" smtClean="0"/>
              <a:t>Dritte Ebene</a:t>
            </a:r>
            <a:endParaRPr lang="de-DE" smtClean="0"/>
          </a:p>
          <a:p>
            <a:pPr lvl="3"/>
            <a:r>
              <a:rPr lang="de-DE" smtClean="0"/>
              <a:t>Vierte Ebene</a:t>
            </a:r>
            <a:endParaRPr lang="de-DE" smtClean="0"/>
          </a:p>
          <a:p>
            <a:pPr lvl="4"/>
            <a:r>
              <a:rPr lang="de-DE" smtClean="0"/>
              <a:t>Fünfte Ebene</a:t>
            </a:r>
            <a:endParaRPr 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773E66-1865-4BE3-8F29-91130572CAAC}" type="datetimeFigureOut">
              <a:rPr lang="de-DE"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CA590F-FA06-4DF5-A7EE-D8B555B8C3F9}" type="slidenum">
              <a:rPr lang="de-DE"/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.tiff"/><Relationship Id="rId4" Type="http://schemas.openxmlformats.org/officeDocument/2006/relationships/image" Target="../media/image3.pn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hyperlink" Target="https://www.in3dtec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IN3DTEC logo Red Color">
            <a:hlinkClick r:id="rId1" tooltip="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48475" cy="12763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780" y="251520"/>
            <a:ext cx="2428824" cy="354933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57648" y="1208231"/>
            <a:ext cx="55636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b="1" dirty="0" smtClean="0"/>
              <a:t>FIL</a:t>
            </a:r>
            <a:r>
              <a:rPr lang="de-DE" sz="2000" b="1" dirty="0" smtClean="0">
                <a:solidFill>
                  <a:srgbClr val="FF3300"/>
                </a:solidFill>
              </a:rPr>
              <a:t>-A-</a:t>
            </a:r>
            <a:r>
              <a:rPr lang="de-DE" sz="2000" b="1" dirty="0" smtClean="0"/>
              <a:t>GEHR  PPA</a:t>
            </a:r>
            <a:r>
              <a:rPr lang="de-DE" sz="2000" b="1" baseline="30000" dirty="0" smtClean="0"/>
              <a:t>®</a:t>
            </a:r>
            <a:r>
              <a:rPr lang="de-DE" sz="2000" b="1" dirty="0" smtClean="0"/>
              <a:t> </a:t>
            </a:r>
            <a:endParaRPr lang="de-DE" sz="2000" b="1" dirty="0"/>
          </a:p>
          <a:p>
            <a:r>
              <a:rPr lang="en-US" dirty="0"/>
              <a:t>Filaments for professional 3D printing</a:t>
            </a:r>
            <a:endParaRPr lang="en-US" dirty="0"/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Data </a:t>
            </a:r>
            <a:endParaRPr lang="en-GB" sz="11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Data based on raw material</a:t>
            </a:r>
            <a:endParaRPr lang="en-US" sz="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Printing Recommendations </a:t>
            </a:r>
            <a:endParaRPr lang="en-GB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de-DE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568" y="8604447"/>
            <a:ext cx="1556792" cy="294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548680" y="6740227"/>
          <a:ext cx="2946400" cy="1000125"/>
        </p:xfrm>
        <a:graphic>
          <a:graphicData uri="http://schemas.openxmlformats.org/drawingml/2006/table">
            <a:tbl>
              <a:tblPr/>
              <a:tblGrid>
                <a:gridCol w="2007612"/>
                <a:gridCol w="938788"/>
              </a:tblGrid>
              <a:tr h="333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Optimal Nozzle Temperature 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260 - 275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°C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Bed Temperature 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110 °C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Bedrock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Pertinax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 plate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548680" y="2719561"/>
          <a:ext cx="2946400" cy="3076575"/>
        </p:xfrm>
        <a:graphic>
          <a:graphicData uri="http://schemas.openxmlformats.org/drawingml/2006/table">
            <a:tbl>
              <a:tblPr/>
              <a:tblGrid>
                <a:gridCol w="2007612"/>
                <a:gridCol w="938788"/>
              </a:tblGrid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Melt volume rate (MVR)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1133 275 °C / 5 kg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12 cm³ / 10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Notched Impact Strength 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  <a:p>
                      <a:pPr algn="l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(</a:t>
                      </a:r>
                      <a:r>
                        <a:rPr lang="de-D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Charpy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 +23°)</a:t>
                      </a:r>
                      <a:b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de-DE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179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8 KJ / m²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Tensile Stress at Yield 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527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85 MPa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Tensile Modulus 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527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3000 MPa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Density 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1183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1180 kg / m³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Water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 absorption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similar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7 %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Moisture absorption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similar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2 %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Glass transition temperature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ISO 11357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125 °C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Drying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16 - 20 h </a:t>
                      </a:r>
                      <a:b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</a:b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80 °C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9" r="17211"/>
          <a:stretch>
            <a:fillRect/>
          </a:stretch>
        </p:blipFill>
        <p:spPr>
          <a:xfrm>
            <a:off x="4077072" y="2626405"/>
            <a:ext cx="2344836" cy="28816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WPS 演示</Application>
  <PresentationFormat>Bildschirmpräsentation (4:3)</PresentationFormat>
  <Paragraphs>86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Calibri</vt:lpstr>
      <vt:lpstr>Arial</vt:lpstr>
      <vt:lpstr>微软雅黑</vt:lpstr>
      <vt:lpstr>Arial Unicode MS</vt:lpstr>
      <vt:lpstr>Larissa</vt:lpstr>
      <vt:lpstr>PowerPoint 演示文稿</vt:lpstr>
    </vt:vector>
  </TitlesOfParts>
  <Company>GEHR Kunststoffwerk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Bartholf, Silke</dc:creator>
  <cp:lastModifiedBy>张恒，jack zhang</cp:lastModifiedBy>
  <cp:revision>264</cp:revision>
  <cp:lastPrinted>2016-06-01T13:26:00Z</cp:lastPrinted>
  <dcterms:created xsi:type="dcterms:W3CDTF">2014-10-23T07:33:00Z</dcterms:created>
  <dcterms:modified xsi:type="dcterms:W3CDTF">2020-09-22T13:20:31Z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