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3"/>
  </p:sldIdLst>
  <p:sldSz cx="6858000" cy="9144000" type="screen4x3"/>
  <p:notesSz cx="6668770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04" y="2292"/>
      </p:cViewPr>
      <p:guideLst>
        <p:guide orient="horz" pos="3061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199C-66C3-4262-B18F-70F1A34899BE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6EEFE-1F63-4E29-AE7F-9C3A25D5902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D102-7864-4C32-B338-2C184B470EE7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C365-E966-473D-916B-E5660F657DA6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45F4-A5B2-4674-8F0C-50A7CC70254B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A68D-2D7A-40CF-9E23-B1CC71838576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B916-2718-4DC6-BA03-6E51CB71BAE0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4FB2-38DB-4AE4-ACC1-E6A4F721D7D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ABF6-8195-4ECC-9A7E-429D793052F6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DDA9-D85B-4EF0-B370-4F33482EC747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7D09-FADC-4C77-A250-7BD484C262E7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820D-E88A-49AD-83D7-06B408221057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BA20-56AB-4807-8D14-D6D3D0981C64}" type="datetimeFigureOut">
              <a:rPr lang="de-DE"/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7588E-568D-4154-A98B-BB7548458A60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3289-1D61-40B0-8890-E75F514411FF}" type="datetimeFigureOut">
              <a:rPr lang="de-DE"/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9FC8-4AE9-45C1-904F-588E189C6C2E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322C-0A4F-4CE2-98F0-3DBBDAA9BCBB}" type="datetimeFigureOut">
              <a:rPr lang="de-DE"/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847C-FC54-4B50-9BCA-08123C0BEDB9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4375-2EAD-475E-9449-760825B8B9E1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D7B0-BF67-4D2C-A757-31AF4FF46AE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E7CF-6B01-44E2-AC6D-4A213A084C11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2FEF-1321-4A69-95C7-B943811151B5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smtClean="0"/>
              <a:t>Titelmasterformat durch Klicken bearbeiten</a:t>
            </a:r>
            <a:endParaRPr 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773E66-1865-4BE3-8F29-91130572CAAC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A590F-FA06-4DF5-A7EE-D8B555B8C3F9}" type="slidenum">
              <a:rPr lang="de-DE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hyperlink" Target="https://www.in3dte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N3DTEC logo Red Color">
            <a:hlinkClick r:id="rId1" tooltip="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6659880" cy="1241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780" y="251520"/>
            <a:ext cx="2428824" cy="35493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57648" y="964619"/>
            <a:ext cx="5563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smtClean="0"/>
              <a:t>FIL</a:t>
            </a:r>
            <a:r>
              <a:rPr lang="de-DE" sz="2000" b="1" dirty="0" smtClean="0">
                <a:solidFill>
                  <a:srgbClr val="FF3300"/>
                </a:solidFill>
              </a:rPr>
              <a:t>-A-</a:t>
            </a:r>
            <a:r>
              <a:rPr lang="de-DE" sz="2000" b="1" dirty="0" smtClean="0"/>
              <a:t>GEHR  PC/ABS</a:t>
            </a:r>
            <a:r>
              <a:rPr lang="de-DE" sz="2000" b="1" baseline="30000" dirty="0" smtClean="0"/>
              <a:t>®</a:t>
            </a:r>
            <a:r>
              <a:rPr lang="de-DE" sz="2000" b="1" dirty="0" smtClean="0"/>
              <a:t> </a:t>
            </a:r>
            <a:endParaRPr lang="de-DE" sz="2000" b="1" dirty="0"/>
          </a:p>
          <a:p>
            <a:r>
              <a:rPr lang="de-DE" dirty="0" smtClean="0"/>
              <a:t>Filaments </a:t>
            </a:r>
            <a:r>
              <a:rPr lang="de-DE" dirty="0" err="1" smtClean="0"/>
              <a:t>for</a:t>
            </a:r>
            <a:r>
              <a:rPr lang="de-DE" dirty="0" smtClean="0"/>
              <a:t> professional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3D printing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Data</a:t>
            </a:r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Data based on raw material</a:t>
            </a:r>
            <a:endParaRPr lang="en-US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Recommendations</a:t>
            </a:r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/>
              <a:t> </a:t>
            </a:r>
            <a:endParaRPr lang="en-US" sz="1100" dirty="0" smtClean="0"/>
          </a:p>
          <a:p>
            <a:r>
              <a:rPr lang="de-DE" sz="11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Tensile</a:t>
            </a:r>
            <a:r>
              <a:rPr lang="de-DE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en-US" sz="1100" b="1" dirty="0">
                <a:solidFill>
                  <a:srgbClr val="FF0000"/>
                </a:solidFill>
              </a:rPr>
              <a:t>ISO 527, Interlayer Adhesion</a:t>
            </a:r>
            <a:endParaRPr lang="en-US" sz="1100" b="1" dirty="0">
              <a:solidFill>
                <a:srgbClr val="FF0000"/>
              </a:solidFill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/>
          </a:p>
          <a:p>
            <a:endParaRPr lang="en-US" sz="1100" dirty="0"/>
          </a:p>
          <a:p>
            <a:endParaRPr lang="de-DE" sz="1100" dirty="0"/>
          </a:p>
          <a:p>
            <a:endParaRPr lang="de-DE" sz="1100" dirty="0" smtClean="0"/>
          </a:p>
          <a:p>
            <a:r>
              <a:rPr lang="de-DE" sz="1000" dirty="0" err="1" smtClean="0"/>
              <a:t>To</a:t>
            </a:r>
            <a:r>
              <a:rPr lang="de-DE" sz="1000" dirty="0" smtClean="0"/>
              <a:t> </a:t>
            </a:r>
            <a:r>
              <a:rPr lang="de-DE" sz="1000" dirty="0" err="1" smtClean="0"/>
              <a:t>determine</a:t>
            </a:r>
            <a:r>
              <a:rPr lang="de-DE" sz="1000" dirty="0" smtClean="0"/>
              <a:t> </a:t>
            </a:r>
            <a:r>
              <a:rPr lang="de-DE" sz="1000" dirty="0" err="1" smtClean="0"/>
              <a:t>the</a:t>
            </a:r>
            <a:r>
              <a:rPr lang="de-DE" sz="1000" dirty="0" smtClean="0"/>
              <a:t> </a:t>
            </a:r>
            <a:r>
              <a:rPr lang="de-DE" sz="1000" dirty="0"/>
              <a:t>FIL-A-GEHR </a:t>
            </a:r>
            <a:r>
              <a:rPr lang="de-DE" sz="1000" dirty="0" smtClean="0"/>
              <a:t>PC/ABS</a:t>
            </a:r>
            <a:r>
              <a:rPr lang="de-DE" sz="1000" baseline="30000" dirty="0"/>
              <a:t>®</a:t>
            </a:r>
            <a:r>
              <a:rPr lang="de-DE" sz="1000" dirty="0"/>
              <a:t> </a:t>
            </a:r>
            <a:r>
              <a:rPr lang="de-DE" sz="1000" dirty="0" err="1" smtClean="0"/>
              <a:t>data</a:t>
            </a:r>
            <a:r>
              <a:rPr lang="de-DE" sz="1000" dirty="0" smtClean="0"/>
              <a:t>,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ISO 527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tensile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specimen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printed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a EVOTECH </a:t>
            </a:r>
            <a:r>
              <a:rPr lang="de-DE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printer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de-DE" sz="1000" dirty="0" smtClean="0"/>
              <a:t>  280 </a:t>
            </a:r>
            <a:r>
              <a:rPr lang="de-DE" sz="1000" dirty="0"/>
              <a:t>°C,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  <a:r>
              <a:rPr lang="de-DE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smtClean="0"/>
              <a:t>90 </a:t>
            </a:r>
            <a:r>
              <a:rPr lang="de-DE" sz="1000" dirty="0"/>
              <a:t>°C, </a:t>
            </a:r>
            <a:r>
              <a:rPr lang="de-DE" sz="1000" dirty="0" err="1"/>
              <a:t>p</a:t>
            </a:r>
            <a:r>
              <a:rPr lang="de-DE" sz="1000" dirty="0" err="1" smtClean="0"/>
              <a:t>rinting</a:t>
            </a:r>
            <a:r>
              <a:rPr lang="de-DE" sz="1000" dirty="0" smtClean="0"/>
              <a:t> </a:t>
            </a:r>
            <a:r>
              <a:rPr lang="de-DE" sz="1000" dirty="0" err="1" smtClean="0"/>
              <a:t>speed</a:t>
            </a:r>
            <a:r>
              <a:rPr lang="de-DE" sz="1000" dirty="0" smtClean="0"/>
              <a:t> 55 </a:t>
            </a:r>
            <a:r>
              <a:rPr lang="de-DE" sz="1000" dirty="0"/>
              <a:t>mm/s, </a:t>
            </a:r>
            <a:r>
              <a:rPr lang="de-DE" sz="1000" dirty="0" err="1" smtClean="0"/>
              <a:t>Slicer</a:t>
            </a:r>
            <a:r>
              <a:rPr lang="de-DE" sz="1000" dirty="0" smtClean="0"/>
              <a:t> Simplify3D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568" y="8604447"/>
            <a:ext cx="1556792" cy="29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2915816"/>
            <a:ext cx="15303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8680" y="2267744"/>
          <a:ext cx="3987800" cy="1962150"/>
        </p:xfrm>
        <a:graphic>
          <a:graphicData uri="http://schemas.openxmlformats.org/drawingml/2006/table">
            <a:tbl>
              <a:tblPr/>
              <a:tblGrid>
                <a:gridCol w="1789275"/>
                <a:gridCol w="2198525"/>
              </a:tblGrid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Melt volume rate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11357 260 °C / 5 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18 cm³ / 10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Tensile Stress at Yield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54 Mpa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Tensile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Modulus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2400 Mpa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Density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1183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1130 kg / m³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Water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absorption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similar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0,7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Drying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ca. 4 h 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100-110 °C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548680" y="5002510"/>
          <a:ext cx="3987800" cy="1009650"/>
        </p:xfrm>
        <a:graphic>
          <a:graphicData uri="http://schemas.openxmlformats.org/drawingml/2006/table">
            <a:tbl>
              <a:tblPr/>
              <a:tblGrid>
                <a:gridCol w="1789275"/>
                <a:gridCol w="2198525"/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Optimal Nozzle Temperature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280 °C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Bed Temperature 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90 - 110 °C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Bedrock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Pertinaxplatte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548680" y="6588224"/>
          <a:ext cx="5688632" cy="1200150"/>
        </p:xfrm>
        <a:graphic>
          <a:graphicData uri="http://schemas.openxmlformats.org/drawingml/2006/table">
            <a:tbl>
              <a:tblPr/>
              <a:tblGrid>
                <a:gridCol w="2088232"/>
                <a:gridCol w="1512168"/>
                <a:gridCol w="1008112"/>
                <a:gridCol w="1080120"/>
              </a:tblGrid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Material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Orientation of test specimen (tensile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bar) in build chamber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Tensile 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Tensile Modulus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FIL-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/>
                        </a:rPr>
                        <a:t>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-GEHR PC/ABS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®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black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z-direction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18,3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2347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FIL-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/>
                        </a:rPr>
                        <a:t>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-GEHR PC/ABS</a:t>
                      </a:r>
                      <a:r>
                        <a:rPr lang="en-US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®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black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xy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-direction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44,7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2237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aa51ec97-1010-4f41-ab02-e4ba79ac0580}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WPS 演示</Application>
  <PresentationFormat>Bildschirmpräsentation (4:3)</PresentationFormat>
  <Paragraphs>101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Arial</vt:lpstr>
      <vt:lpstr>微软雅黑</vt:lpstr>
      <vt:lpstr>Arial Unicode MS</vt:lpstr>
      <vt:lpstr>Larissa</vt:lpstr>
      <vt:lpstr>PowerPoint 演示文稿</vt:lpstr>
    </vt:vector>
  </TitlesOfParts>
  <Company>GEHR Kunststoffwerk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Bartholf, Silke</dc:creator>
  <cp:lastModifiedBy>张恒，jack zhang</cp:lastModifiedBy>
  <cp:revision>267</cp:revision>
  <cp:lastPrinted>2016-06-01T13:26:00Z</cp:lastPrinted>
  <dcterms:created xsi:type="dcterms:W3CDTF">2014-10-23T07:33:00Z</dcterms:created>
  <dcterms:modified xsi:type="dcterms:W3CDTF">2020-09-22T13:25:58Z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